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12" r:id="rId2"/>
  </p:sldMasterIdLst>
  <p:notesMasterIdLst>
    <p:notesMasterId r:id="rId5"/>
  </p:notesMasterIdLst>
  <p:handoutMasterIdLst>
    <p:handoutMasterId r:id="rId6"/>
  </p:handoutMasterIdLst>
  <p:sldIdLst>
    <p:sldId id="274" r:id="rId3"/>
    <p:sldId id="297" r:id="rId4"/>
  </p:sldIdLst>
  <p:sldSz cx="9144000" cy="5143500" type="screen16x9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2"/>
    <p:restoredTop sz="86369"/>
  </p:normalViewPr>
  <p:slideViewPr>
    <p:cSldViewPr snapToGrid="0" snapToObjects="1">
      <p:cViewPr>
        <p:scale>
          <a:sx n="258" d="100"/>
          <a:sy n="258" d="100"/>
        </p:scale>
        <p:origin x="1248" y="5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296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456C0F-5DA2-F821-1105-47A4CB91D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E8738A-173A-8F16-1209-E0B9026EAB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6DE6B45-3361-314A-9F1C-2F6A9CCD116B}" type="datetimeFigureOut">
              <a:rPr lang="fr-FR" altLang="fr-FR"/>
              <a:pPr>
                <a:defRPr/>
              </a:pPr>
              <a:t>03/04/2026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F73F4D-A942-8C94-90B7-EF13F262B8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C8B9A6-7699-972A-8AF4-DC24BB1B82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3E4638-3BAC-544C-95AC-3EFE0FBD541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3CED5BC-9CBC-1B02-0AC9-AE1886E4A8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A4960A-3E22-FE11-23B3-4060E6C731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45256CF-E149-8847-9F42-28EDF13B4D98}" type="datetimeFigureOut">
              <a:rPr lang="fr-FR" altLang="fr-FR"/>
              <a:pPr>
                <a:defRPr/>
              </a:pPr>
              <a:t>03/04/2026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A572B9A-0666-29D4-BB50-901C1F3B5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8FA278C9-C567-85D9-343A-B3D898994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F94FF2-D055-AF0D-7FF4-24617A4F91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432065-39FF-73D1-3291-544281EF1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D35C1C8-EFFE-3D42-A066-21BA6D98261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Espace réservé de l’image des diapositives 1">
            <a:extLst>
              <a:ext uri="{FF2B5EF4-FFF2-40B4-BE49-F238E27FC236}">
                <a16:creationId xmlns:a16="http://schemas.microsoft.com/office/drawing/2014/main" id="{EA398D8A-B1DB-FB12-E72F-F0650C44AA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Espace réservé des commentaires 2">
            <a:extLst>
              <a:ext uri="{FF2B5EF4-FFF2-40B4-BE49-F238E27FC236}">
                <a16:creationId xmlns:a16="http://schemas.microsoft.com/office/drawing/2014/main" id="{32C10B71-69C3-6470-C5EC-D0B11C162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8195" name="Espace réservé du numéro de diapositive 3">
            <a:extLst>
              <a:ext uri="{FF2B5EF4-FFF2-40B4-BE49-F238E27FC236}">
                <a16:creationId xmlns:a16="http://schemas.microsoft.com/office/drawing/2014/main" id="{7FB8B278-B41C-5C0D-C1AD-ABD995F45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1507557-C59E-9E45-A442-36C5C3C4F353}" type="slidenum">
              <a:rPr lang="fr-FR" altLang="fr-FR" sz="1200" smtClean="0"/>
              <a:pPr/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901700" y="2439506"/>
            <a:ext cx="7340600" cy="691663"/>
          </a:xfrm>
          <a:prstGeom prst="rect">
            <a:avLst/>
          </a:prstGeom>
        </p:spPr>
        <p:txBody>
          <a:bodyPr vert="horz"/>
          <a:lstStyle>
            <a:lvl1pPr algn="ctr">
              <a:defRPr sz="2400" b="0" i="0">
                <a:solidFill>
                  <a:srgbClr val="002060"/>
                </a:solidFill>
                <a:effectLst/>
                <a:latin typeface="Saira" charset="0"/>
                <a:ea typeface="Saira" charset="0"/>
                <a:cs typeface="Saira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1680633" y="3181971"/>
            <a:ext cx="5782733" cy="5866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>
                <a:solidFill>
                  <a:srgbClr val="336699"/>
                </a:solidFill>
                <a:latin typeface="Saira" charset="0"/>
                <a:ea typeface="Saira" charset="0"/>
                <a:cs typeface="Saira" charset="0"/>
              </a:defRPr>
            </a:lvl1pPr>
            <a:lvl2pPr>
              <a:defRPr b="0" i="0">
                <a:latin typeface="Myriad Pro Light"/>
                <a:cs typeface="Myriad Pro Light"/>
              </a:defRPr>
            </a:lvl2pPr>
            <a:lvl3pPr>
              <a:defRPr b="0" i="0">
                <a:latin typeface="Myriad Pro Light"/>
                <a:cs typeface="Myriad Pro Light"/>
              </a:defRPr>
            </a:lvl3pPr>
            <a:lvl4pPr>
              <a:defRPr b="0" i="0">
                <a:latin typeface="Myriad Pro Light"/>
                <a:cs typeface="Myriad Pro Light"/>
              </a:defRPr>
            </a:lvl4pPr>
            <a:lvl5pPr marL="1371600" indent="0">
              <a:buNone/>
              <a:defRPr b="0" i="0">
                <a:latin typeface="Myriad Pro Light"/>
                <a:cs typeface="Myriad Pro Light"/>
              </a:defRPr>
            </a:lvl5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09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Chapitre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938254" y="0"/>
            <a:ext cx="7689280" cy="69479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Saira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idx="14"/>
          </p:nvPr>
        </p:nvSpPr>
        <p:spPr bwMode="auto">
          <a:xfrm>
            <a:off x="413243" y="1100664"/>
            <a:ext cx="8273557" cy="34882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Saira" charset="0"/>
                <a:ea typeface="Saira" charset="0"/>
                <a:cs typeface="Saira" charset="0"/>
              </a:defRPr>
            </a:lvl1pPr>
            <a:lvl2pPr marL="628650" indent="-285750">
              <a:buClr>
                <a:srgbClr val="4EB799"/>
              </a:buClr>
              <a:buSzPct val="100000"/>
              <a:buFont typeface="Arial" charset="0"/>
              <a:buChar char="•"/>
              <a:defRPr sz="1650">
                <a:latin typeface="Saira" charset="0"/>
                <a:ea typeface="Saira" charset="0"/>
                <a:cs typeface="Saira" charset="0"/>
              </a:defRPr>
            </a:lvl2pPr>
            <a:lvl3pPr>
              <a:defRPr sz="1500">
                <a:latin typeface="Saira" charset="0"/>
                <a:ea typeface="Saira" charset="0"/>
                <a:cs typeface="Saira" charset="0"/>
              </a:defRPr>
            </a:lvl3pPr>
            <a:lvl4pPr>
              <a:defRPr sz="1350">
                <a:latin typeface="Saira" charset="0"/>
                <a:ea typeface="Saira" charset="0"/>
                <a:cs typeface="Saira" charset="0"/>
              </a:defRPr>
            </a:lvl4pPr>
            <a:lvl5pPr>
              <a:defRPr sz="1350" i="1">
                <a:latin typeface="Saira" charset="0"/>
                <a:ea typeface="Saira" charset="0"/>
                <a:cs typeface="Saira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ED728245-034D-76E0-9AE6-52248D588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9D4FB87-5B35-51DA-21DF-CFF1AB269D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9E88-F0C9-D04D-A65A-76B0236B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9C2617B8-FD9C-7A35-DE91-B1F17E9383B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ZoneTexte 17">
            <a:extLst>
              <a:ext uri="{FF2B5EF4-FFF2-40B4-BE49-F238E27FC236}">
                <a16:creationId xmlns:a16="http://schemas.microsoft.com/office/drawing/2014/main" id="{688BB3E7-627D-FD9F-376C-5243BDA9C9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37600" y="-363538"/>
            <a:ext cx="184150" cy="46037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FR" alt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5FD61-7787-85B5-7A5B-FCCD350FD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14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hf hdr="0" dt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ＭＳ Ｐゴシック" charset="0"/>
          <a:cs typeface="Arial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ü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SzPct val="5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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C5B16E-5D65-369C-3438-42FE79DE40B7}"/>
              </a:ext>
            </a:extLst>
          </p:cNvPr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F9F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0FC8C2D9-DA62-F8FF-057E-9C8639806F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6988"/>
            <a:ext cx="754062" cy="7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5">
            <a:extLst>
              <a:ext uri="{FF2B5EF4-FFF2-40B4-BE49-F238E27FC236}">
                <a16:creationId xmlns:a16="http://schemas.microsoft.com/office/drawing/2014/main" id="{4AF4477C-CC85-3BD3-EA19-C0C390B0BB0C}"/>
              </a:ext>
            </a:extLst>
          </p:cNvPr>
          <p:cNvCxnSpPr>
            <a:cxnSpLocks/>
          </p:cNvCxnSpPr>
          <p:nvPr userDrawn="1"/>
        </p:nvCxnSpPr>
        <p:spPr>
          <a:xfrm>
            <a:off x="-7938" y="4827588"/>
            <a:ext cx="9144001" cy="0"/>
          </a:xfrm>
          <a:prstGeom prst="line">
            <a:avLst/>
          </a:prstGeom>
          <a:ln w="9525">
            <a:solidFill>
              <a:srgbClr val="C6C5BE"/>
            </a:solidFill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28762-FD95-9412-1F01-F5B88CC8E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307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F3A2-48D0-0471-7763-A83077CB5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307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EB2C12-847B-BD4C-BFB0-12DDC95E9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Text Placeholder 7">
            <a:extLst>
              <a:ext uri="{FF2B5EF4-FFF2-40B4-BE49-F238E27FC236}">
                <a16:creationId xmlns:a16="http://schemas.microsoft.com/office/drawing/2014/main" id="{D41A422C-4E26-F70B-D59B-8CEC802CA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FR"/>
              <a:t>Click to edit Master text styles</a:t>
            </a:r>
          </a:p>
          <a:p>
            <a:pPr lvl="1"/>
            <a:r>
              <a:rPr lang="en-GB" altLang="en-FR"/>
              <a:t>Second level</a:t>
            </a:r>
          </a:p>
          <a:p>
            <a:pPr lvl="2"/>
            <a:r>
              <a:rPr lang="en-GB" altLang="en-FR"/>
              <a:t>Third level</a:t>
            </a:r>
          </a:p>
          <a:p>
            <a:pPr lvl="3"/>
            <a:r>
              <a:rPr lang="en-GB" altLang="en-FR"/>
              <a:t>Fourth level</a:t>
            </a:r>
          </a:p>
          <a:p>
            <a:pPr lvl="4"/>
            <a:r>
              <a:rPr lang="en-GB" altLang="en-FR"/>
              <a:t>Fifth level</a:t>
            </a:r>
            <a:endParaRPr lang="en-US" altLang="en-FR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633709-8909-9672-4C01-D8D4F1E79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307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Title Placeholder 9">
            <a:extLst>
              <a:ext uri="{FF2B5EF4-FFF2-40B4-BE49-F238E27FC236}">
                <a16:creationId xmlns:a16="http://schemas.microsoft.com/office/drawing/2014/main" id="{486AC569-0EB9-20A3-4916-454C04402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0"/>
            <a:ext cx="76184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FR"/>
              <a:t>Click to edit Master title style</a:t>
            </a:r>
            <a:endParaRPr lang="en-US" altLang="en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Saira" pitchFamily="2" charset="77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Saira" pitchFamily="2" charset="77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Saira" pitchFamily="2" charset="77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2060"/>
          </a:solidFill>
          <a:latin typeface="Saira" pitchFamily="2" charset="77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re 1">
            <a:extLst>
              <a:ext uri="{FF2B5EF4-FFF2-40B4-BE49-F238E27FC236}">
                <a16:creationId xmlns:a16="http://schemas.microsoft.com/office/drawing/2014/main" id="{5E49BDB7-D6C4-B999-E7E3-C9F9DE105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25675"/>
            <a:ext cx="5334000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>
              <a:latin typeface="Saira" pitchFamily="2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0" name="Espace réservé du texte 4">
            <a:extLst>
              <a:ext uri="{FF2B5EF4-FFF2-40B4-BE49-F238E27FC236}">
                <a16:creationId xmlns:a16="http://schemas.microsoft.com/office/drawing/2014/main" id="{553B8FAF-C335-0143-6FC2-3B71EA482E58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1695450" y="3003550"/>
            <a:ext cx="5783263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>
              <a:latin typeface="Saira" pitchFamily="2" charset="77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>
            <a:extLst>
              <a:ext uri="{FF2B5EF4-FFF2-40B4-BE49-F238E27FC236}">
                <a16:creationId xmlns:a16="http://schemas.microsoft.com/office/drawing/2014/main" id="{709A7935-6F50-A714-FEF2-C157F2BA9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3" y="0"/>
            <a:ext cx="7689850" cy="695325"/>
          </a:xfrm>
        </p:spPr>
        <p:txBody>
          <a:bodyPr/>
          <a:lstStyle/>
          <a:p>
            <a:endParaRPr lang="en-US" altLang="en-FR"/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F548DD30-D30A-A334-93EE-89817B290054}"/>
              </a:ext>
            </a:extLst>
          </p:cNvPr>
          <p:cNvSpPr>
            <a:spLocks noGrp="1" noChangeArrowheads="1"/>
          </p:cNvSpPr>
          <p:nvPr>
            <p:ph idx="14"/>
          </p:nvPr>
        </p:nvSpPr>
        <p:spPr>
          <a:xfrm>
            <a:off x="412750" y="1100138"/>
            <a:ext cx="8274050" cy="3489325"/>
          </a:xfrm>
        </p:spPr>
        <p:txBody>
          <a:bodyPr/>
          <a:lstStyle/>
          <a:p>
            <a:endParaRPr lang="en-US" altLang="en-FR">
              <a:latin typeface="Saira" pitchFamily="2" charset="77"/>
              <a:ea typeface="Saira" pitchFamily="2" charset="77"/>
              <a:cs typeface="Saira" pitchFamily="2" charset="77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27419-E2EF-1020-1BC8-E819B1E183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2EF7D-3FDC-5E2A-DAD0-308E1EE87F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84232BE-7CBC-B141-8F57-07C9C020B14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. Home page IRISA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DiapoIRISA" id="{9DAD98B5-D78F-9048-9FFC-78358B1C8FC0}" vid="{DE57ADAA-DD04-F847-B311-8C4589E51E61}"/>
    </a:ext>
  </a:extLst>
</a:theme>
</file>

<file path=ppt/theme/theme2.xml><?xml version="1.0" encoding="utf-8"?>
<a:theme xmlns:a="http://schemas.openxmlformats.org/drawingml/2006/main" name="2. 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latin typeface="Sair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DiapoIRISA" id="{9DAD98B5-D78F-9048-9FFC-78358B1C8FC0}" vid="{2B491581-F823-D94E-9627-387FC1453592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</Words>
  <Application>Microsoft Macintosh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ＭＳ Ｐゴシック</vt:lpstr>
      <vt:lpstr>Arial</vt:lpstr>
      <vt:lpstr>Wingdings</vt:lpstr>
      <vt:lpstr>Courier New</vt:lpstr>
      <vt:lpstr>Saira</vt:lpstr>
      <vt:lpstr>1. Home page IRISA</vt:lpstr>
      <vt:lpstr>2. chapitre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Microsoft Office</dc:creator>
  <cp:keywords/>
  <dc:description/>
  <cp:lastModifiedBy>Marcello Traiola</cp:lastModifiedBy>
  <cp:revision>17</cp:revision>
  <dcterms:created xsi:type="dcterms:W3CDTF">2021-06-22T13:28:44Z</dcterms:created>
  <dcterms:modified xsi:type="dcterms:W3CDTF">2026-04-03T14:56:48Z</dcterms:modified>
  <cp:category/>
</cp:coreProperties>
</file>